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6" d="100"/>
          <a:sy n="76" d="100"/>
        </p:scale>
        <p:origin x="49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10/24/2019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10/24/2019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10/24/2019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 rot="9917314" flipV="1">
            <a:off x="3527778" y="2880161"/>
            <a:ext cx="3725512" cy="993908"/>
          </a:xfrm>
        </p:spPr>
        <p:txBody>
          <a:bodyPr/>
          <a:lstStyle/>
          <a:p>
            <a:r>
              <a:rPr lang="es-ES" sz="8800" dirty="0" smtClean="0">
                <a:latin typeface="Bahnschrift Light Condensed" panose="020B0502040204020203" pitchFamily="34" charset="0"/>
              </a:rPr>
              <a:t>POWTOON</a:t>
            </a:r>
            <a:endParaRPr lang="es-MX" sz="8800" dirty="0">
              <a:latin typeface="Bahnschrift Light Condensed" panose="020B0502040204020203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07066" y="4990285"/>
            <a:ext cx="7766936" cy="1096899"/>
          </a:xfr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>
            <a:noAutofit/>
          </a:bodyPr>
          <a:lstStyle/>
          <a:p>
            <a:r>
              <a:rPr lang="es-ES" sz="4000" dirty="0" smtClean="0">
                <a:latin typeface="Ink Free" panose="03080402000500000000" pitchFamily="66" charset="0"/>
              </a:rPr>
              <a:t>Alejandra </a:t>
            </a:r>
            <a:r>
              <a:rPr lang="es-ES" sz="4000" dirty="0" err="1" smtClean="0">
                <a:latin typeface="Ink Free" panose="03080402000500000000" pitchFamily="66" charset="0"/>
              </a:rPr>
              <a:t>Beltran</a:t>
            </a:r>
            <a:r>
              <a:rPr lang="es-ES" sz="4000" dirty="0" smtClean="0">
                <a:latin typeface="Ink Free" panose="03080402000500000000" pitchFamily="66" charset="0"/>
              </a:rPr>
              <a:t> </a:t>
            </a:r>
          </a:p>
          <a:p>
            <a:r>
              <a:rPr lang="es-ES" sz="4000" dirty="0" smtClean="0">
                <a:latin typeface="Ink Free" panose="03080402000500000000" pitchFamily="66" charset="0"/>
              </a:rPr>
              <a:t>5A</a:t>
            </a:r>
            <a:endParaRPr lang="es-MX" sz="4000" dirty="0">
              <a:latin typeface="Ink Free" panose="03080402000500000000" pitchFamily="66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066" y="799074"/>
            <a:ext cx="6889073" cy="3878060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171332925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995" y="2317624"/>
            <a:ext cx="3953528" cy="2635685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perspectiveLeft"/>
            <a:lightRig rig="threePt" dir="t"/>
          </a:scene3d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17918" y="462241"/>
            <a:ext cx="8596668" cy="1320800"/>
          </a:xfrm>
        </p:spPr>
        <p:txBody>
          <a:bodyPr/>
          <a:lstStyle/>
          <a:p>
            <a:pPr algn="ctr"/>
            <a:r>
              <a:rPr lang="es-ES" dirty="0" smtClean="0">
                <a:latin typeface="Ink Free" panose="03080402000500000000" pitchFamily="66" charset="0"/>
              </a:rPr>
              <a:t>CARACTERISTICAS </a:t>
            </a:r>
            <a:endParaRPr lang="es-MX" dirty="0">
              <a:latin typeface="Ink Free" panose="03080402000500000000" pitchFamily="66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2385" y="2317624"/>
            <a:ext cx="4817637" cy="2709921"/>
          </a:xfrm>
          <a:prstGeom prst="rect">
            <a:avLst/>
          </a:prstGeom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</p:pic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435142" y="2035328"/>
            <a:ext cx="8596668" cy="3880773"/>
          </a:xfrm>
        </p:spPr>
        <p:txBody>
          <a:bodyPr/>
          <a:lstStyle/>
          <a:p>
            <a:r>
              <a:rPr lang="es-ES" b="1" dirty="0">
                <a:latin typeface="Ink Free" panose="03080402000500000000" pitchFamily="66" charset="0"/>
              </a:rPr>
              <a:t>Permite crear presentaciones y videos animados.</a:t>
            </a:r>
          </a:p>
          <a:p>
            <a:r>
              <a:rPr lang="es-ES" b="1" dirty="0">
                <a:latin typeface="Ink Free" panose="03080402000500000000" pitchFamily="66" charset="0"/>
              </a:rPr>
              <a:t>Favorece la edición de videos.</a:t>
            </a:r>
          </a:p>
          <a:p>
            <a:r>
              <a:rPr lang="es-ES" b="1" dirty="0">
                <a:latin typeface="Ink Free" panose="03080402000500000000" pitchFamily="66" charset="0"/>
              </a:rPr>
              <a:t>Permite </a:t>
            </a:r>
            <a:r>
              <a:rPr lang="es-ES" b="1" dirty="0" err="1">
                <a:latin typeface="Ink Free" panose="03080402000500000000" pitchFamily="66" charset="0"/>
              </a:rPr>
              <a:t>didactizar</a:t>
            </a:r>
            <a:r>
              <a:rPr lang="es-ES" b="1" dirty="0">
                <a:latin typeface="Ink Free" panose="03080402000500000000" pitchFamily="66" charset="0"/>
              </a:rPr>
              <a:t> un concepto, una idea o una situación.</a:t>
            </a:r>
          </a:p>
          <a:p>
            <a:r>
              <a:rPr lang="es-ES" b="1" dirty="0">
                <a:latin typeface="Ink Free" panose="03080402000500000000" pitchFamily="66" charset="0"/>
              </a:rPr>
              <a:t>Requiere conexión a internet.</a:t>
            </a:r>
          </a:p>
          <a:p>
            <a:r>
              <a:rPr lang="es-ES" b="1" dirty="0">
                <a:latin typeface="Ink Free" panose="03080402000500000000" pitchFamily="66" charset="0"/>
              </a:rPr>
              <a:t>Puedes hacer una presentación en el menor tiempo posible.</a:t>
            </a:r>
          </a:p>
          <a:p>
            <a:r>
              <a:rPr lang="es-ES" b="1" dirty="0">
                <a:latin typeface="Ink Free" panose="03080402000500000000" pitchFamily="66" charset="0"/>
              </a:rPr>
              <a:t>Favorece la exportación a </a:t>
            </a:r>
            <a:r>
              <a:rPr lang="es-ES" b="1" dirty="0" err="1">
                <a:latin typeface="Ink Free" panose="03080402000500000000" pitchFamily="66" charset="0"/>
              </a:rPr>
              <a:t>Youtube</a:t>
            </a:r>
            <a:r>
              <a:rPr lang="es-ES" b="1" dirty="0">
                <a:latin typeface="Ink Free" panose="03080402000500000000" pitchFamily="66" charset="0"/>
              </a:rPr>
              <a:t>.</a:t>
            </a:r>
            <a:endParaRPr lang="es-MX" b="1" dirty="0">
              <a:latin typeface="Ink Free" panose="030804020005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5739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67098" y="446762"/>
            <a:ext cx="8596668" cy="1320800"/>
          </a:xfrm>
        </p:spPr>
        <p:txBody>
          <a:bodyPr/>
          <a:lstStyle/>
          <a:p>
            <a:pPr algn="ctr"/>
            <a:r>
              <a:rPr lang="es-ES" dirty="0" smtClean="0">
                <a:latin typeface="Lucida Calligraphy" panose="03010101010101010101" pitchFamily="66" charset="0"/>
              </a:rPr>
              <a:t>USOS Y FUNCIONES</a:t>
            </a:r>
            <a:endParaRPr lang="es-MX" dirty="0">
              <a:latin typeface="Lucida Calligraphy" panose="03010101010101010101" pitchFamily="66" charset="0"/>
            </a:endParaRPr>
          </a:p>
        </p:txBody>
      </p:sp>
      <p:pic>
        <p:nvPicPr>
          <p:cNvPr id="1026" name="Picture 2" descr="Imagen relaciona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1711" y="1517040"/>
            <a:ext cx="3606566" cy="1977722"/>
          </a:xfrm>
          <a:prstGeom prst="rect">
            <a:avLst/>
          </a:prstGeom>
          <a:noFill/>
          <a:effectLst>
            <a:reflection blurRad="6350" stA="50000" endA="300" endPos="90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64296" y="1517040"/>
            <a:ext cx="3908121" cy="3880773"/>
          </a:xfrm>
        </p:spPr>
        <p:txBody>
          <a:bodyPr/>
          <a:lstStyle/>
          <a:p>
            <a:r>
              <a:rPr lang="es-ES" dirty="0">
                <a:latin typeface="Lucida Calligraphy" panose="03010101010101010101" pitchFamily="66" charset="0"/>
              </a:rPr>
              <a:t>tiene como función crear vídeos y presentaciones animadas e interpretar lo que el usuario introduce en su interfaz, reproduciéndose en una especie de caricatura, de una persona hablando mostrando cuadros de diálogo que el usuario haya escrito.</a:t>
            </a:r>
            <a:endParaRPr lang="es-MX" dirty="0">
              <a:latin typeface="Lucida Calligraphy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76962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958" y="1966586"/>
            <a:ext cx="4226028" cy="2930046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66057" y="584548"/>
            <a:ext cx="10257888" cy="480164"/>
          </a:xfrm>
        </p:spPr>
        <p:txBody>
          <a:bodyPr>
            <a:normAutofit fontScale="90000"/>
          </a:bodyPr>
          <a:lstStyle/>
          <a:p>
            <a:r>
              <a:rPr lang="es-ES" sz="2800" dirty="0" smtClean="0">
                <a:latin typeface="Goudy Stout" panose="0202090407030B020401" pitchFamily="18" charset="0"/>
              </a:rPr>
              <a:t>DONDE LO PUEDO UTILIZAR?</a:t>
            </a:r>
            <a:endParaRPr lang="es-MX" sz="2800" dirty="0">
              <a:latin typeface="Goudy Stout" panose="0202090407030B020401" pitchFamily="18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710714" y="2060380"/>
            <a:ext cx="4834118" cy="3880773"/>
          </a:xfrm>
        </p:spPr>
        <p:txBody>
          <a:bodyPr>
            <a:normAutofit/>
          </a:bodyPr>
          <a:lstStyle/>
          <a:p>
            <a:r>
              <a:rPr lang="es-ES" sz="2000" dirty="0">
                <a:latin typeface="Ink Free" panose="03080402000500000000" pitchFamily="66" charset="0"/>
              </a:rPr>
              <a:t> clips de animación y presentaciones animadas para tu sitio web, reuniones de oficina, lanzamiento de ventas, recaudación de fondos sin fines de lucro, lanzamiento de productos</a:t>
            </a:r>
            <a:endParaRPr lang="es-MX" sz="2000" dirty="0">
              <a:latin typeface="Ink Free" panose="03080402000500000000" pitchFamily="66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0714" y="4621044"/>
            <a:ext cx="4411829" cy="1838554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</p:pic>
    </p:spTree>
    <p:extLst>
      <p:ext uri="{BB962C8B-B14F-4D97-AF65-F5344CB8AC3E}">
        <p14:creationId xmlns:p14="http://schemas.microsoft.com/office/powerpoint/2010/main" val="331355877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a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8C59B386-999D-4CB6-B907-9F3997C027C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25</TotalTime>
  <Words>129</Words>
  <Application>Microsoft Office PowerPoint</Application>
  <PresentationFormat>Panorámica</PresentationFormat>
  <Paragraphs>14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12" baseType="lpstr">
      <vt:lpstr>Arial</vt:lpstr>
      <vt:lpstr>Bahnschrift Light Condensed</vt:lpstr>
      <vt:lpstr>Goudy Stout</vt:lpstr>
      <vt:lpstr>Ink Free</vt:lpstr>
      <vt:lpstr>Lucida Calligraphy</vt:lpstr>
      <vt:lpstr>Trebuchet MS</vt:lpstr>
      <vt:lpstr>Wingdings 3</vt:lpstr>
      <vt:lpstr>Faceta</vt:lpstr>
      <vt:lpstr>POWTOON</vt:lpstr>
      <vt:lpstr>CARACTERISTICAS </vt:lpstr>
      <vt:lpstr>USOS Y FUNCIONES</vt:lpstr>
      <vt:lpstr>DONDE LO PUEDO UTILIZAR?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POWTOON</dc:title>
  <dc:creator>Preparatoria</dc:creator>
  <cp:lastModifiedBy>Preparatoria</cp:lastModifiedBy>
  <cp:revision>3</cp:revision>
  <dcterms:created xsi:type="dcterms:W3CDTF">2019-10-24T18:11:05Z</dcterms:created>
  <dcterms:modified xsi:type="dcterms:W3CDTF">2019-10-24T18:36:06Z</dcterms:modified>
</cp:coreProperties>
</file>